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11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3/11/15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3/11/15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3/11/15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3/11/15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3/11/15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3/11/15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3/11/15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3/11/15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3/11/15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3/11/15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3/11/15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3/11/15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3/11/15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3/11/15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mailto:lrankin@losd.ca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Advertising Examples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Examples of Printed Advertisements from Three Companies/Corporations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8133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1064" y="4209603"/>
            <a:ext cx="37402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FF"/>
                </a:solidFill>
              </a:rPr>
              <a:t>Apple Advertising </a:t>
            </a:r>
            <a:endParaRPr lang="en-US" sz="4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85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615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93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3244" cy="666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57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264696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Advertising Project: </a:t>
            </a:r>
            <a:br>
              <a:rPr lang="en-US" sz="3600" dirty="0" smtClean="0"/>
            </a:br>
            <a:r>
              <a:rPr lang="en-US" sz="3600" dirty="0" smtClean="0"/>
              <a:t>Sell </a:t>
            </a:r>
            <a:r>
              <a:rPr lang="en-US" sz="3600" dirty="0"/>
              <a:t>1</a:t>
            </a:r>
            <a:r>
              <a:rPr lang="en-US" sz="3600" dirty="0" smtClean="0"/>
              <a:t> Item in 3 Advertisements</a:t>
            </a:r>
            <a:endParaRPr lang="en-US" sz="36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100" b="5100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YOU ARE THE MARKETER OF A NEW PRODUCT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1117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627918"/>
            <a:ext cx="4050792" cy="199916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Make some sketches of the layout concept, design ideas and a prototype draft.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4636008" y="4505318"/>
            <a:ext cx="4323155" cy="194824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Include a logo, slogan, picture(s)</a:t>
            </a:r>
          </a:p>
          <a:p>
            <a:r>
              <a:rPr lang="en-US" sz="2800" dirty="0" smtClean="0"/>
              <a:t>Make it aesthetically-appealing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525" y="2627918"/>
            <a:ext cx="2824383" cy="397874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02609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4" y="2470098"/>
            <a:ext cx="7941045" cy="4018257"/>
          </a:xfrm>
        </p:spPr>
        <p:txBody>
          <a:bodyPr>
            <a:normAutofit fontScale="92500"/>
          </a:bodyPr>
          <a:lstStyle/>
          <a:p>
            <a:pPr>
              <a:lnSpc>
                <a:spcPct val="140000"/>
              </a:lnSpc>
            </a:pPr>
            <a:r>
              <a:rPr lang="en-US" sz="2800" dirty="0" smtClean="0"/>
              <a:t>Look at some examples to get ideas for your projects. </a:t>
            </a:r>
          </a:p>
          <a:p>
            <a:pPr>
              <a:lnSpc>
                <a:spcPct val="140000"/>
              </a:lnSpc>
            </a:pPr>
            <a:r>
              <a:rPr lang="en-US" sz="2800" dirty="0" smtClean="0"/>
              <a:t>Look at the Photoshop tutorials that show you how to create the same effects that you see in these graphic designs.</a:t>
            </a:r>
          </a:p>
          <a:p>
            <a:pPr>
              <a:lnSpc>
                <a:spcPct val="140000"/>
              </a:lnSpc>
            </a:pPr>
            <a:r>
              <a:rPr lang="en-US" sz="2800" dirty="0" smtClean="0"/>
              <a:t>Take 50 pictures of ordinary objects or scenes of people selling the objects.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2307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975813"/>
          </a:xfrm>
        </p:spPr>
        <p:txBody>
          <a:bodyPr/>
          <a:lstStyle/>
          <a:p>
            <a:r>
              <a:rPr lang="en-US" dirty="0" smtClean="0"/>
              <a:t>Step II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051425" y="1513370"/>
            <a:ext cx="3635375" cy="4641367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2800" dirty="0" smtClean="0"/>
              <a:t>Download photos or scan sketches</a:t>
            </a:r>
          </a:p>
          <a:p>
            <a:pPr>
              <a:lnSpc>
                <a:spcPct val="140000"/>
              </a:lnSpc>
            </a:pPr>
            <a:r>
              <a:rPr lang="en-US" sz="2800" dirty="0"/>
              <a:t>D</a:t>
            </a:r>
            <a:r>
              <a:rPr lang="en-US" sz="2800" dirty="0" smtClean="0"/>
              <a:t>rag into Photoshop files and manipulate.</a:t>
            </a:r>
            <a:endParaRPr lang="en-US" sz="2800" dirty="0"/>
          </a:p>
        </p:txBody>
      </p:sp>
      <p:pic>
        <p:nvPicPr>
          <p:cNvPr id="5" name="Picture 4" descr="car-sketch-exampl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" y="1814178"/>
            <a:ext cx="4441444" cy="2750218"/>
          </a:xfrm>
          <a:prstGeom prst="rect">
            <a:avLst/>
          </a:prstGeom>
          <a:ln>
            <a:solidFill>
              <a:srgbClr val="1466C5"/>
            </a:solidFill>
          </a:ln>
        </p:spPr>
      </p:pic>
    </p:spTree>
    <p:extLst>
      <p:ext uri="{BB962C8B-B14F-4D97-AF65-F5344CB8AC3E}">
        <p14:creationId xmlns:p14="http://schemas.microsoft.com/office/powerpoint/2010/main" val="734402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879474"/>
          </a:xfrm>
        </p:spPr>
        <p:txBody>
          <a:bodyPr/>
          <a:lstStyle/>
          <a:p>
            <a:r>
              <a:rPr lang="en-US" dirty="0" smtClean="0"/>
              <a:t>Step III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051425" y="1520752"/>
            <a:ext cx="3635375" cy="5013462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Use at least 10 persuasive strategies in your ads. Examples:</a:t>
            </a:r>
          </a:p>
          <a:p>
            <a:pPr marL="457200" indent="-457200">
              <a:buFont typeface="Wingdings" charset="2"/>
              <a:buChar char="v"/>
            </a:pPr>
            <a:r>
              <a:rPr lang="en-US" sz="2800" dirty="0" smtClean="0"/>
              <a:t>Strong wording</a:t>
            </a:r>
          </a:p>
          <a:p>
            <a:pPr marL="457200" indent="-457200">
              <a:buFont typeface="Wingdings" charset="2"/>
              <a:buChar char="v"/>
            </a:pPr>
            <a:r>
              <a:rPr lang="en-US" sz="2800" dirty="0" smtClean="0"/>
              <a:t>Glamorizing product image</a:t>
            </a:r>
          </a:p>
          <a:p>
            <a:pPr marL="457200" indent="-457200">
              <a:buFont typeface="Wingdings" charset="2"/>
              <a:buChar char="v"/>
            </a:pPr>
            <a:r>
              <a:rPr lang="en-US" sz="2800" dirty="0" smtClean="0"/>
              <a:t>Pictures of attractive people</a:t>
            </a:r>
          </a:p>
          <a:p>
            <a:pPr marL="457200" indent="-457200">
              <a:buFont typeface="Wingdings" charset="2"/>
              <a:buChar char="v"/>
            </a:pPr>
            <a:r>
              <a:rPr lang="en-US" sz="2800" dirty="0" smtClean="0"/>
              <a:t>Humor</a:t>
            </a:r>
          </a:p>
          <a:p>
            <a:pPr marL="457200" indent="-457200">
              <a:buFont typeface="Wingdings" charset="2"/>
              <a:buChar char="v"/>
            </a:pPr>
            <a:r>
              <a:rPr lang="en-US" sz="2800" dirty="0" smtClean="0"/>
              <a:t>Bright colors</a:t>
            </a:r>
          </a:p>
          <a:p>
            <a:pPr marL="457200" indent="-457200">
              <a:buFont typeface="Wingdings" charset="2"/>
              <a:buChar char="v"/>
            </a:pPr>
            <a:r>
              <a:rPr lang="en-US" sz="2800" dirty="0" smtClean="0"/>
              <a:t>Uses metaphors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6667" r="16667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2806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1139750"/>
          </a:xfrm>
        </p:spPr>
        <p:txBody>
          <a:bodyPr/>
          <a:lstStyle/>
          <a:p>
            <a:r>
              <a:rPr lang="en-US" dirty="0" smtClean="0"/>
              <a:t>Step IV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654443"/>
            <a:ext cx="3509683" cy="49967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Use at least 5 PS techniques/strategies </a:t>
            </a:r>
          </a:p>
          <a:p>
            <a:pPr marL="457200" indent="-457200">
              <a:buFont typeface="Wingdings" charset="2"/>
              <a:buChar char="v"/>
            </a:pPr>
            <a:r>
              <a:rPr lang="en-US" sz="2800" dirty="0" smtClean="0"/>
              <a:t>Enlarge product/shrink person</a:t>
            </a:r>
          </a:p>
          <a:p>
            <a:pPr marL="457200" indent="-457200">
              <a:buFont typeface="Wingdings" charset="2"/>
              <a:buChar char="v"/>
            </a:pPr>
            <a:r>
              <a:rPr lang="en-US" sz="2800" dirty="0" smtClean="0"/>
              <a:t>Paste objects into different backgrounds</a:t>
            </a:r>
          </a:p>
          <a:p>
            <a:pPr marL="457200" indent="-457200">
              <a:buFont typeface="Wingdings" charset="2"/>
              <a:buChar char="v"/>
            </a:pPr>
            <a:r>
              <a:rPr lang="en-US" sz="2800" dirty="0" smtClean="0"/>
              <a:t>Add texture</a:t>
            </a:r>
          </a:p>
          <a:p>
            <a:pPr marL="457200" indent="-457200">
              <a:buFont typeface="Wingdings" charset="2"/>
              <a:buChar char="v"/>
            </a:pPr>
            <a:r>
              <a:rPr lang="en-US" sz="2800" dirty="0" smtClean="0"/>
              <a:t>Add sparkles, stars</a:t>
            </a:r>
          </a:p>
          <a:p>
            <a:pPr marL="457200" indent="-457200">
              <a:buFont typeface="Wingdings" charset="2"/>
              <a:buChar char="v"/>
            </a:pPr>
            <a:r>
              <a:rPr lang="en-US" sz="2800" dirty="0" smtClean="0"/>
              <a:t>Airbrush subjects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346" y="665098"/>
            <a:ext cx="4247209" cy="5501463"/>
          </a:xfrm>
          <a:prstGeom prst="rect">
            <a:avLst/>
          </a:prstGeom>
          <a:ln>
            <a:solidFill>
              <a:srgbClr val="1466C5"/>
            </a:solidFill>
          </a:ln>
        </p:spPr>
      </p:pic>
    </p:spTree>
    <p:extLst>
      <p:ext uri="{BB962C8B-B14F-4D97-AF65-F5344CB8AC3E}">
        <p14:creationId xmlns:p14="http://schemas.microsoft.com/office/powerpoint/2010/main" val="1284719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Coca-cola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#1 Santa Claus with a coke bottle</a:t>
            </a:r>
          </a:p>
          <a:p>
            <a:r>
              <a:rPr lang="en-US" dirty="0" smtClean="0"/>
              <a:t>#2</a:t>
            </a:r>
          </a:p>
          <a:p>
            <a:r>
              <a:rPr lang="en-US" dirty="0" smtClean="0"/>
              <a:t>#3 “Old-school celebrities on a bottle of coke. Tagline: “A classic never goes out of style.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1407" b="11407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2485" r="12485"/>
          <a:stretch>
            <a:fillRect/>
          </a:stretch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12084" r="12084"/>
          <a:stretch>
            <a:fillRect/>
          </a:stretch>
        </p:blipFill>
        <p:spPr/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0394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0118" y="2191777"/>
            <a:ext cx="31139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Coca-Cola Advertising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094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617359"/>
            <a:ext cx="3767328" cy="325278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Save project Last name—First name—Project name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2" y="2627717"/>
            <a:ext cx="4052047" cy="388343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Key Words That Sell:</a:t>
            </a:r>
          </a:p>
          <a:p>
            <a:pPr lvl="1"/>
            <a:r>
              <a:rPr lang="en-US" sz="2800" dirty="0" smtClean="0"/>
              <a:t>Bigger, better</a:t>
            </a:r>
          </a:p>
          <a:p>
            <a:pPr lvl="1"/>
            <a:r>
              <a:rPr lang="en-US" sz="2800" dirty="0" smtClean="0"/>
              <a:t>The </a:t>
            </a:r>
            <a:r>
              <a:rPr lang="en-US" sz="2800" dirty="0" err="1" smtClean="0"/>
              <a:t>best..The</a:t>
            </a:r>
            <a:r>
              <a:rPr lang="en-US" sz="2800" dirty="0" smtClean="0"/>
              <a:t> most</a:t>
            </a:r>
          </a:p>
          <a:p>
            <a:pPr lvl="1"/>
            <a:r>
              <a:rPr lang="en-US" sz="2800" dirty="0" smtClean="0"/>
              <a:t>The Newest</a:t>
            </a:r>
          </a:p>
          <a:p>
            <a:pPr lvl="1"/>
            <a:r>
              <a:rPr lang="en-US" sz="2800" dirty="0" smtClean="0"/>
              <a:t>New and Improved</a:t>
            </a:r>
          </a:p>
          <a:p>
            <a:pPr lvl="1"/>
            <a:r>
              <a:rPr lang="en-US" sz="2800" dirty="0" smtClean="0"/>
              <a:t>Limited Time Offer</a:t>
            </a:r>
          </a:p>
          <a:p>
            <a:pPr lvl="1"/>
            <a:r>
              <a:rPr lang="en-US" sz="2800" dirty="0" smtClean="0"/>
              <a:t>Fresh</a:t>
            </a:r>
          </a:p>
          <a:p>
            <a:pPr lvl="1"/>
            <a:r>
              <a:rPr lang="en-US" sz="2800" dirty="0" smtClean="0"/>
              <a:t>Prize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435" y="4106499"/>
            <a:ext cx="3419340" cy="2385939"/>
          </a:xfrm>
          <a:prstGeom prst="rect">
            <a:avLst/>
          </a:prstGeom>
          <a:ln>
            <a:solidFill>
              <a:srgbClr val="1466C5"/>
            </a:solidFill>
          </a:ln>
        </p:spPr>
      </p:pic>
    </p:spTree>
    <p:extLst>
      <p:ext uri="{BB962C8B-B14F-4D97-AF65-F5344CB8AC3E}">
        <p14:creationId xmlns:p14="http://schemas.microsoft.com/office/powerpoint/2010/main" val="4267910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30909" y="755166"/>
            <a:ext cx="7735455" cy="6102833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en-US" sz="1800" dirty="0" smtClean="0"/>
              <a:t>Get your computer number</a:t>
            </a:r>
          </a:p>
          <a:p>
            <a:pPr marL="457200" indent="-457200">
              <a:buAutoNum type="arabicPeriod"/>
            </a:pPr>
            <a:r>
              <a:rPr lang="en-US" sz="1800" dirty="0" smtClean="0"/>
              <a:t>Log in adobe/adobe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sz="1800" dirty="0" smtClean="0"/>
              <a:t>Take 50 pictures of your item</a:t>
            </a:r>
            <a:endParaRPr lang="en-US" sz="1800" dirty="0"/>
          </a:p>
          <a:p>
            <a:pPr marL="457200" indent="-457200">
              <a:buAutoNum type="arabicPeriod"/>
            </a:pPr>
            <a:r>
              <a:rPr lang="en-US" sz="1800" dirty="0" smtClean="0"/>
              <a:t>Download into </a:t>
            </a:r>
            <a:r>
              <a:rPr lang="en-US" sz="1800" dirty="0" err="1" smtClean="0"/>
              <a:t>i</a:t>
            </a:r>
            <a:r>
              <a:rPr lang="en-US" sz="1800" dirty="0" smtClean="0"/>
              <a:t>-photo and make a folder for these photos, labeled: Advertisement</a:t>
            </a:r>
          </a:p>
          <a:p>
            <a:pPr marL="457200" indent="-457200">
              <a:buAutoNum type="arabicPeriod"/>
            </a:pPr>
            <a:r>
              <a:rPr lang="en-US" sz="1800" dirty="0" smtClean="0"/>
              <a:t>Choose an image (or several) to use and drag and drop into </a:t>
            </a:r>
            <a:r>
              <a:rPr lang="en-US" sz="1800" dirty="0" err="1" smtClean="0"/>
              <a:t>photoshop</a:t>
            </a:r>
            <a:r>
              <a:rPr lang="en-US" sz="1800" dirty="0" smtClean="0"/>
              <a:t> </a:t>
            </a:r>
          </a:p>
          <a:p>
            <a:pPr marL="457200" indent="-457200">
              <a:buAutoNum type="arabicPeriod"/>
            </a:pPr>
            <a:r>
              <a:rPr lang="en-US" sz="1800" dirty="0" smtClean="0"/>
              <a:t>Resize your image to 8 x 10</a:t>
            </a:r>
          </a:p>
          <a:p>
            <a:pPr marL="457200" indent="-457200">
              <a:buAutoNum type="arabicPeriod"/>
            </a:pPr>
            <a:r>
              <a:rPr lang="en-US" sz="1800" dirty="0" smtClean="0"/>
              <a:t>SAVE AS: _________(title) in YOUR FOLDER (with your name on it)</a:t>
            </a:r>
          </a:p>
          <a:p>
            <a:pPr marL="457200" indent="-457200">
              <a:buAutoNum type="arabicPeriod"/>
            </a:pPr>
            <a:r>
              <a:rPr lang="en-US" sz="1800" dirty="0" smtClean="0"/>
              <a:t>Make new layers - Drag out your layers bar for easy access</a:t>
            </a:r>
          </a:p>
          <a:p>
            <a:pPr marL="457200" indent="-457200">
              <a:buAutoNum type="arabicPeriod"/>
            </a:pPr>
            <a:r>
              <a:rPr lang="en-US" sz="1800" dirty="0" smtClean="0"/>
              <a:t>Open Windows: History, use this to “go back” in your editing </a:t>
            </a:r>
          </a:p>
          <a:p>
            <a:pPr marL="457200" indent="-457200">
              <a:buAutoNum type="arabicPeriod"/>
            </a:pPr>
            <a:r>
              <a:rPr lang="en-US" sz="1800" dirty="0" smtClean="0"/>
              <a:t>Open Windows: Filters; use filters to manipulate your images</a:t>
            </a:r>
          </a:p>
          <a:p>
            <a:pPr marL="457200" indent="-457200">
              <a:buAutoNum type="arabicPeriod"/>
            </a:pPr>
            <a:r>
              <a:rPr lang="en-US" sz="1800" dirty="0" smtClean="0"/>
              <a:t>Add text/persuasive wording &amp; a SLOGAN: think color, contrast, font choice, </a:t>
            </a:r>
          </a:p>
          <a:p>
            <a:pPr marL="914400" lvl="1" indent="-457200">
              <a:buAutoNum type="arabicPeriod"/>
            </a:pPr>
            <a:r>
              <a:rPr lang="en-US" sz="1600" dirty="0" smtClean="0"/>
              <a:t>Edit: Transform (allows you to move, resize, rotate, warp text)</a:t>
            </a:r>
          </a:p>
          <a:p>
            <a:pPr marL="457200" indent="-457200">
              <a:buAutoNum type="arabicPeriod"/>
            </a:pPr>
            <a:r>
              <a:rPr lang="en-US" sz="1800" dirty="0" smtClean="0"/>
              <a:t>DRAW An original LOGO using the Paintbrush/Pen/Shapes tools</a:t>
            </a:r>
          </a:p>
          <a:p>
            <a:pPr marL="457200" indent="-457200">
              <a:buAutoNum type="arabicPeriod"/>
            </a:pPr>
            <a:r>
              <a:rPr lang="en-US" sz="1800" dirty="0" smtClean="0"/>
              <a:t>EDIT: Transform </a:t>
            </a:r>
          </a:p>
          <a:p>
            <a:pPr marL="914400" lvl="1" indent="-457200">
              <a:buAutoNum type="arabicPeriod"/>
            </a:pPr>
            <a:r>
              <a:rPr lang="en-US" sz="1600" dirty="0" smtClean="0"/>
              <a:t>Change the size of something in your photo, rotate it, warp it, move it…</a:t>
            </a:r>
          </a:p>
          <a:p>
            <a:pPr marL="457200" indent="-457200">
              <a:buAutoNum type="arabicPeriod"/>
            </a:pPr>
            <a:r>
              <a:rPr lang="en-US" sz="1800" dirty="0" smtClean="0"/>
              <a:t>Image: Adjustments</a:t>
            </a:r>
          </a:p>
          <a:p>
            <a:pPr marL="914400" lvl="1" indent="-457200">
              <a:buAutoNum type="arabicPeriod"/>
            </a:pPr>
            <a:r>
              <a:rPr lang="en-US" sz="1600" dirty="0" smtClean="0"/>
              <a:t>Adjust color, make black &amp; white, saturate…</a:t>
            </a:r>
          </a:p>
          <a:p>
            <a:pPr marL="457200" indent="-457200">
              <a:buAutoNum type="arabicPeriod"/>
            </a:pPr>
            <a:r>
              <a:rPr lang="en-US" sz="1800" dirty="0" smtClean="0"/>
              <a:t>Add, Subtract elements, manipulate to create a cohesive composition</a:t>
            </a:r>
          </a:p>
          <a:p>
            <a:pPr marL="914400" lvl="1" indent="-457200">
              <a:buAutoNum type="arabicPeriod"/>
            </a:pPr>
            <a:r>
              <a:rPr lang="en-US" sz="1600" dirty="0" smtClean="0"/>
              <a:t>YOU MUST SHOW USE OF AT LEAST 5 Photoshop tools</a:t>
            </a:r>
          </a:p>
          <a:p>
            <a:pPr marL="457200" indent="-457200">
              <a:buAutoNum type="arabicPeriod"/>
            </a:pPr>
            <a:r>
              <a:rPr lang="en-US" sz="1800" dirty="0" smtClean="0"/>
              <a:t>When finished, get feedback from teacher</a:t>
            </a:r>
          </a:p>
          <a:p>
            <a:pPr marL="457200" indent="-457200">
              <a:buAutoNum type="arabicPeriod"/>
            </a:pPr>
            <a:r>
              <a:rPr lang="en-US" sz="1800" dirty="0" smtClean="0"/>
              <a:t>LAYERS: </a:t>
            </a:r>
            <a:r>
              <a:rPr lang="en-US" sz="1800" dirty="0"/>
              <a:t>F</a:t>
            </a:r>
            <a:r>
              <a:rPr lang="en-US" sz="1800" dirty="0" smtClean="0"/>
              <a:t>latten image</a:t>
            </a:r>
          </a:p>
          <a:p>
            <a:pPr marL="457200" indent="-457200">
              <a:buAutoNum type="arabicPeriod"/>
            </a:pPr>
            <a:r>
              <a:rPr lang="en-US" sz="1800" dirty="0" smtClean="0"/>
              <a:t>“SAVE AS” a JPEG </a:t>
            </a:r>
          </a:p>
          <a:p>
            <a:pPr marL="457200" indent="-457200">
              <a:buAutoNum type="arabicPeriod"/>
            </a:pPr>
            <a:r>
              <a:rPr lang="en-US" sz="1800" dirty="0" smtClean="0"/>
              <a:t>Post to your website under PHOTOSHOP Tab</a:t>
            </a:r>
          </a:p>
          <a:p>
            <a:pPr marL="457200" indent="-457200">
              <a:buAutoNum type="arabicPeriod"/>
            </a:pPr>
            <a:r>
              <a:rPr lang="en-US" sz="1800" dirty="0" smtClean="0"/>
              <a:t>Email link to: </a:t>
            </a:r>
            <a:r>
              <a:rPr lang="en-US" sz="1800" dirty="0" smtClean="0">
                <a:hlinkClick r:id="rId2"/>
              </a:rPr>
              <a:t>lrankin@losd.ca</a:t>
            </a:r>
            <a:endParaRPr lang="en-US" sz="1800" dirty="0" smtClean="0"/>
          </a:p>
          <a:p>
            <a:pPr marL="457200" indent="-457200">
              <a:buAutoNum type="arabicPeriod"/>
            </a:pPr>
            <a:r>
              <a:rPr lang="en-US" sz="1800" dirty="0" smtClean="0"/>
              <a:t>NOW, start back at step 5 with your next idea (total of 3 ads for the same product due by Friday, 10/25)</a:t>
            </a:r>
          </a:p>
          <a:p>
            <a:pPr marL="457200" indent="-457200">
              <a:buAutoNum type="arabicPeriod"/>
            </a:pPr>
            <a:endParaRPr lang="en-US" sz="1800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86422" y="263163"/>
            <a:ext cx="7058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STEPS FOR ADVERTISEMENT PROJECT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732087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rgbClr val="1466C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7981"/>
            <a:ext cx="9144000" cy="609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89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628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04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200"/>
            <a:ext cx="9144000" cy="68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90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0"/>
            <a:ext cx="5293482" cy="68580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11590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4614" y="958757"/>
            <a:ext cx="4888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Volvo Advertising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30417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6003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37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36078" cy="6858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3283"/>
            <a:ext cx="9166307" cy="57447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229" y="0"/>
            <a:ext cx="9136078" cy="13611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73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1466C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73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9269</TotalTime>
  <Words>523</Words>
  <Application>Microsoft Macintosh PowerPoint</Application>
  <PresentationFormat>On-screen Show (4:3)</PresentationFormat>
  <Paragraphs>73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Black</vt:lpstr>
      <vt:lpstr>Advertising Examples</vt:lpstr>
      <vt:lpstr>Coca-cola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Advertising Project:  Sell 1 Item in 3 Advertisements</vt:lpstr>
      <vt:lpstr>Step I</vt:lpstr>
      <vt:lpstr>PowerPoint Presentation</vt:lpstr>
      <vt:lpstr>Step II</vt:lpstr>
      <vt:lpstr>Step III</vt:lpstr>
      <vt:lpstr>Step IV</vt:lpstr>
      <vt:lpstr>Other Notes</vt:lpstr>
      <vt:lpstr>PowerPoint Presentation</vt:lpstr>
      <vt:lpstr>PowerPoint Presentation</vt:lpstr>
    </vt:vector>
  </TitlesOfParts>
  <Company>LOSD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Advertising Examples</dc:title>
  <dc:creator>admin admin</dc:creator>
  <cp:lastModifiedBy>Lara Rankin</cp:lastModifiedBy>
  <cp:revision>16</cp:revision>
  <dcterms:created xsi:type="dcterms:W3CDTF">2013-09-20T19:16:54Z</dcterms:created>
  <dcterms:modified xsi:type="dcterms:W3CDTF">2015-03-11T16:46:07Z</dcterms:modified>
</cp:coreProperties>
</file>